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DEC7E6-2EAA-4965-9B90-5FDE890544EF}" v="2" dt="2024-04-22T15:39:43.480"/>
    <p1510:client id="{F784BF3E-AF19-4E7B-A27D-8FBFA69AA28C}" v="2" dt="2024-04-22T14:40:13.0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ISHWAR SURJITH S" userId="96c4fb24c5284d87" providerId="LiveId" clId="{F784BF3E-AF19-4E7B-A27D-8FBFA69AA28C}"/>
    <pc:docChg chg="custSel modSld">
      <pc:chgData name="HARISHWAR SURJITH S" userId="96c4fb24c5284d87" providerId="LiveId" clId="{F784BF3E-AF19-4E7B-A27D-8FBFA69AA28C}" dt="2024-04-22T14:41:05.890" v="43"/>
      <pc:docMkLst>
        <pc:docMk/>
      </pc:docMkLst>
      <pc:sldChg chg="modSp mod">
        <pc:chgData name="HARISHWAR SURJITH S" userId="96c4fb24c5284d87" providerId="LiveId" clId="{F784BF3E-AF19-4E7B-A27D-8FBFA69AA28C}" dt="2024-04-22T14:39:05.721" v="35" actId="20577"/>
        <pc:sldMkLst>
          <pc:docMk/>
          <pc:sldMk cId="0" sldId="256"/>
        </pc:sldMkLst>
        <pc:spChg chg="mod">
          <ac:chgData name="HARISHWAR SURJITH S" userId="96c4fb24c5284d87" providerId="LiveId" clId="{F784BF3E-AF19-4E7B-A27D-8FBFA69AA28C}" dt="2024-04-22T14:39:05.721" v="35" actId="20577"/>
          <ac:spMkLst>
            <pc:docMk/>
            <pc:sldMk cId="0" sldId="256"/>
            <ac:spMk id="93" creationId="{00000000-0000-0000-0000-000000000000}"/>
          </ac:spMkLst>
        </pc:spChg>
      </pc:sldChg>
      <pc:sldChg chg="modSp mod">
        <pc:chgData name="HARISHWAR SURJITH S" userId="96c4fb24c5284d87" providerId="LiveId" clId="{F784BF3E-AF19-4E7B-A27D-8FBFA69AA28C}" dt="2024-04-22T14:41:05.890" v="43"/>
        <pc:sldMkLst>
          <pc:docMk/>
          <pc:sldMk cId="0" sldId="261"/>
        </pc:sldMkLst>
        <pc:spChg chg="mod">
          <ac:chgData name="HARISHWAR SURJITH S" userId="96c4fb24c5284d87" providerId="LiveId" clId="{F784BF3E-AF19-4E7B-A27D-8FBFA69AA28C}" dt="2024-04-22T14:41:05.890" v="43"/>
          <ac:spMkLst>
            <pc:docMk/>
            <pc:sldMk cId="0" sldId="261"/>
            <ac:spMk id="129" creationId="{00000000-0000-0000-0000-000000000000}"/>
          </ac:spMkLst>
        </pc:spChg>
      </pc:sldChg>
      <pc:sldChg chg="addSp delSp modSp mod delAnim modAnim">
        <pc:chgData name="HARISHWAR SURJITH S" userId="96c4fb24c5284d87" providerId="LiveId" clId="{F784BF3E-AF19-4E7B-A27D-8FBFA69AA28C}" dt="2024-04-22T14:40:30.187" v="42" actId="14100"/>
        <pc:sldMkLst>
          <pc:docMk/>
          <pc:sldMk cId="0" sldId="262"/>
        </pc:sldMkLst>
        <pc:picChg chg="add mod">
          <ac:chgData name="HARISHWAR SURJITH S" userId="96c4fb24c5284d87" providerId="LiveId" clId="{F784BF3E-AF19-4E7B-A27D-8FBFA69AA28C}" dt="2024-04-22T14:40:30.187" v="42" actId="14100"/>
          <ac:picMkLst>
            <pc:docMk/>
            <pc:sldMk cId="0" sldId="262"/>
            <ac:picMk id="2" creationId="{63F26599-B478-4CC0-95CE-7CC1229B6181}"/>
          </ac:picMkLst>
        </pc:picChg>
        <pc:picChg chg="del">
          <ac:chgData name="HARISHWAR SURJITH S" userId="96c4fb24c5284d87" providerId="LiveId" clId="{F784BF3E-AF19-4E7B-A27D-8FBFA69AA28C}" dt="2024-04-22T14:39:59.508" v="36" actId="478"/>
          <ac:picMkLst>
            <pc:docMk/>
            <pc:sldMk cId="0" sldId="262"/>
            <ac:picMk id="3" creationId="{6B2B2D90-7C62-B194-A173-E6F78ACE5A06}"/>
          </ac:picMkLst>
        </pc:picChg>
      </pc:sldChg>
    </pc:docChg>
  </pc:docChgLst>
  <pc:docChgLst>
    <pc:chgData name="HARISHWAR SURJITH S" userId="96c4fb24c5284d87" providerId="LiveId" clId="{34DEC7E6-2EAA-4965-9B90-5FDE890544EF}"/>
    <pc:docChg chg="custSel modSld sldOrd">
      <pc:chgData name="HARISHWAR SURJITH S" userId="96c4fb24c5284d87" providerId="LiveId" clId="{34DEC7E6-2EAA-4965-9B90-5FDE890544EF}" dt="2024-04-22T15:39:50.782" v="66" actId="1076"/>
      <pc:docMkLst>
        <pc:docMk/>
      </pc:docMkLst>
      <pc:sldChg chg="modSp mod">
        <pc:chgData name="HARISHWAR SURJITH S" userId="96c4fb24c5284d87" providerId="LiveId" clId="{34DEC7E6-2EAA-4965-9B90-5FDE890544EF}" dt="2024-04-22T15:30:46.916" v="58" actId="20577"/>
        <pc:sldMkLst>
          <pc:docMk/>
          <pc:sldMk cId="0" sldId="256"/>
        </pc:sldMkLst>
        <pc:spChg chg="mod">
          <ac:chgData name="HARISHWAR SURJITH S" userId="96c4fb24c5284d87" providerId="LiveId" clId="{34DEC7E6-2EAA-4965-9B90-5FDE890544EF}" dt="2024-04-22T15:30:46.916" v="58" actId="20577"/>
          <ac:spMkLst>
            <pc:docMk/>
            <pc:sldMk cId="0" sldId="256"/>
            <ac:spMk id="93" creationId="{00000000-0000-0000-0000-000000000000}"/>
          </ac:spMkLst>
        </pc:spChg>
      </pc:sldChg>
      <pc:sldChg chg="ord">
        <pc:chgData name="HARISHWAR SURJITH S" userId="96c4fb24c5284d87" providerId="LiveId" clId="{34DEC7E6-2EAA-4965-9B90-5FDE890544EF}" dt="2024-04-22T15:39:18.035" v="62"/>
        <pc:sldMkLst>
          <pc:docMk/>
          <pc:sldMk cId="0" sldId="257"/>
        </pc:sldMkLst>
      </pc:sldChg>
      <pc:sldChg chg="modSp mod">
        <pc:chgData name="HARISHWAR SURJITH S" userId="96c4fb24c5284d87" providerId="LiveId" clId="{34DEC7E6-2EAA-4965-9B90-5FDE890544EF}" dt="2024-04-22T15:31:04.897" v="60" actId="20577"/>
        <pc:sldMkLst>
          <pc:docMk/>
          <pc:sldMk cId="0" sldId="261"/>
        </pc:sldMkLst>
        <pc:spChg chg="mod">
          <ac:chgData name="HARISHWAR SURJITH S" userId="96c4fb24c5284d87" providerId="LiveId" clId="{34DEC7E6-2EAA-4965-9B90-5FDE890544EF}" dt="2024-04-22T15:31:04.897" v="60" actId="20577"/>
          <ac:spMkLst>
            <pc:docMk/>
            <pc:sldMk cId="0" sldId="261"/>
            <ac:spMk id="129" creationId="{00000000-0000-0000-0000-000000000000}"/>
          </ac:spMkLst>
        </pc:spChg>
      </pc:sldChg>
      <pc:sldChg chg="addSp delSp modSp mod delAnim modAnim">
        <pc:chgData name="HARISHWAR SURJITH S" userId="96c4fb24c5284d87" providerId="LiveId" clId="{34DEC7E6-2EAA-4965-9B90-5FDE890544EF}" dt="2024-04-22T15:39:50.782" v="66" actId="1076"/>
        <pc:sldMkLst>
          <pc:docMk/>
          <pc:sldMk cId="0" sldId="262"/>
        </pc:sldMkLst>
        <pc:picChg chg="del">
          <ac:chgData name="HARISHWAR SURJITH S" userId="96c4fb24c5284d87" providerId="LiveId" clId="{34DEC7E6-2EAA-4965-9B90-5FDE890544EF}" dt="2024-04-22T15:39:35.652" v="63" actId="478"/>
          <ac:picMkLst>
            <pc:docMk/>
            <pc:sldMk cId="0" sldId="262"/>
            <ac:picMk id="2" creationId="{63F26599-B478-4CC0-95CE-7CC1229B6181}"/>
          </ac:picMkLst>
        </pc:picChg>
        <pc:picChg chg="add mod">
          <ac:chgData name="HARISHWAR SURJITH S" userId="96c4fb24c5284d87" providerId="LiveId" clId="{34DEC7E6-2EAA-4965-9B90-5FDE890544EF}" dt="2024-04-22T15:39:50.782" v="66" actId="1076"/>
          <ac:picMkLst>
            <pc:docMk/>
            <pc:sldMk cId="0" sldId="262"/>
            <ac:picMk id="3" creationId="{D249E9C3-CBBC-F30F-D0D6-A739B2C62A98}"/>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881188" y="3623774"/>
            <a:ext cx="903906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SRIRAM K</a:t>
            </a:r>
            <a:r>
              <a:rPr lang="en-US" sz="2000" b="1" dirty="0">
                <a:solidFill>
                  <a:srgbClr val="2F5496"/>
                </a:solidFill>
                <a:latin typeface="Arial"/>
                <a:ea typeface="Arial"/>
                <a:cs typeface="Arial"/>
                <a:sym typeface="Arial"/>
              </a:rPr>
              <a:t> – AU810021127014</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Arial"/>
                <a:ea typeface="Arial"/>
                <a:cs typeface="Arial"/>
                <a:sym typeface="Arial"/>
              </a:rPr>
              <a:t>https://github.com/sri7014/SRIRAM-AU810021127014</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SRIRAM-AU810021127014_Sriram_au810021127014.ipynb at main · sri7014_SRIRAM-AU810021127014 and 1 more page - Personal - Microsoft​ Edge 2024-04-22 21-07-40">
            <a:hlinkClick r:id="" action="ppaction://media"/>
            <a:extLst>
              <a:ext uri="{FF2B5EF4-FFF2-40B4-BE49-F238E27FC236}">
                <a16:creationId xmlns:a16="http://schemas.microsoft.com/office/drawing/2014/main" id="{D249E9C3-CBBC-F30F-D0D6-A739B2C62A9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63562" y="1301545"/>
            <a:ext cx="9580090" cy="50894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8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HARISHWAR SURJITH S</cp:lastModifiedBy>
  <cp:revision>2</cp:revision>
  <dcterms:modified xsi:type="dcterms:W3CDTF">2024-04-22T15:39:52Z</dcterms:modified>
</cp:coreProperties>
</file>